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5841E8F17238140BA8CE482A779D3A6" ma:contentTypeVersion="1" ma:contentTypeDescription="Crear nuevo documento." ma:contentTypeScope="" ma:versionID="448f587447b3af34d0a994edbd1774ab">
  <xsd:schema xmlns:xsd="http://www.w3.org/2001/XMLSchema" xmlns:xs="http://www.w3.org/2001/XMLSchema" xmlns:p="http://schemas.microsoft.com/office/2006/metadata/properties" xmlns:ns2="b625d571-f408-43de-9c1f-bc0e071c7f9c" targetNamespace="http://schemas.microsoft.com/office/2006/metadata/properties" ma:root="true" ma:fieldsID="056af270e7f0e78a1f2699b5d82c9ff6" ns2:_="">
    <xsd:import namespace="b625d571-f408-43de-9c1f-bc0e071c7f9c"/>
    <xsd:element name="properties">
      <xsd:complexType>
        <xsd:sequence>
          <xsd:element name="documentManagement">
            <xsd:complexType>
              <xsd:all>
                <xsd:element ref="ns2:tip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5d571-f408-43de-9c1f-bc0e071c7f9c" elementFormDefault="qualified">
    <xsd:import namespace="http://schemas.microsoft.com/office/2006/documentManagement/types"/>
    <xsd:import namespace="http://schemas.microsoft.com/office/infopath/2007/PartnerControls"/>
    <xsd:element name="tipo" ma:index="8" nillable="true" ma:displayName="tipo" ma:default="anexo" ma:format="Dropdown" ma:internalName="tipo">
      <xsd:simpleType>
        <xsd:restriction base="dms:Choice">
          <xsd:enumeration value="anexo"/>
          <xsd:enumeration value="infografi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po xmlns="b625d571-f408-43de-9c1f-bc0e071c7f9c">infografia</tipo>
  </documentManagement>
</p:properties>
</file>

<file path=customXml/itemProps1.xml><?xml version="1.0" encoding="utf-8"?>
<ds:datastoreItem xmlns:ds="http://schemas.openxmlformats.org/officeDocument/2006/customXml" ds:itemID="{F37AD6F9-7E75-470C-AC1E-2F580F49DC0E}"/>
</file>

<file path=customXml/itemProps2.xml><?xml version="1.0" encoding="utf-8"?>
<ds:datastoreItem xmlns:ds="http://schemas.openxmlformats.org/officeDocument/2006/customXml" ds:itemID="{C7C97D99-274A-48AB-A3BD-0546E8E14061}"/>
</file>

<file path=customXml/itemProps3.xml><?xml version="1.0" encoding="utf-8"?>
<ds:datastoreItem xmlns:ds="http://schemas.openxmlformats.org/officeDocument/2006/customXml" ds:itemID="{640E8963-A977-4655-ADEF-1440498103B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2012-07-27T01:16:44Z</dcterms:created>
  <dcterms:modified xsi:type="dcterms:W3CDTF">2012-07-27T01:17:01Z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0x01010075841E8F17238140BA8CE482A779D3A6</vt:lpwstr>
  </property>
</Properties>
</file>